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4"/>
  </p:normalViewPr>
  <p:slideViewPr>
    <p:cSldViewPr snapToGrid="0" showGuides="1">
      <p:cViewPr varScale="1">
        <p:scale>
          <a:sx n="101" d="100"/>
          <a:sy n="101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81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70E4C-6665-85A4-78B1-6ABD280F0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989" y="1023507"/>
            <a:ext cx="9976022" cy="199154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55C45-13C6-5922-7C4E-E2ABC5D5E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929" y="3188042"/>
            <a:ext cx="8456141" cy="11121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2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2C05-6334-EED0-B3DB-9ADD550C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79725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09969-8E20-96D9-3621-D5910AD02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31491"/>
            <a:ext cx="10515600" cy="16434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10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8092-B837-66DB-8AC3-A35D633B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9D23-CF94-5E03-0758-F5B684E9F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3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8092-B837-66DB-8AC3-A35D633B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9D23-CF94-5E03-0758-F5B684E9F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C368-DDFF-18BB-F2EF-D6A5035E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7412-157B-7581-B48B-B0D26F320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19" y="1729947"/>
            <a:ext cx="571088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F64A3-0528-139E-C224-9965E9906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29947"/>
            <a:ext cx="571088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9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C368-DDFF-18BB-F2EF-D6A5035E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7412-157B-7581-B48B-B0D26F320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19" y="1729947"/>
            <a:ext cx="571088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F64A3-0528-139E-C224-9965E9906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29947"/>
            <a:ext cx="571088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2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C856-FA6F-DC92-723C-40CDE24E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60" y="315695"/>
            <a:ext cx="11578281" cy="12161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7571F-0F02-E688-9E0B-743E5704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859" y="1681162"/>
            <a:ext cx="5690716" cy="617194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2EB30-3E04-59DE-03E5-BD35A2EA6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859" y="2447672"/>
            <a:ext cx="5690716" cy="3409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C454B-137F-3BD0-2F27-45DB32334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90715" cy="617194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D43C8-9E73-9F76-4BEA-23186AE07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47673"/>
            <a:ext cx="5690714" cy="3409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9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3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C856-FA6F-DC92-723C-40CDE24E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60" y="315695"/>
            <a:ext cx="11578281" cy="12161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7571F-0F02-E688-9E0B-743E5704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859" y="1681162"/>
            <a:ext cx="5690716" cy="617194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2EB30-3E04-59DE-03E5-BD35A2EA6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859" y="2447672"/>
            <a:ext cx="5690716" cy="3409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C454B-137F-3BD0-2F27-45DB32334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90715" cy="617194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D43C8-9E73-9F76-4BEA-23186AE07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47673"/>
            <a:ext cx="5690714" cy="3409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6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7D376-FDB6-3916-F765-FEA0F92E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315697"/>
            <a:ext cx="11578281" cy="121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12A16-C4B8-266C-F0EE-270DF4DB6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919" y="1729946"/>
            <a:ext cx="11578281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78FD7-859E-DFD0-5915-F12CD5130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B2AEEE-8E3C-8A40-90D2-C29D4880E157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539E8-36C6-9CF5-D20F-C3AC02C42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D8EF88-27C4-A64A-9D35-A4CAB38F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3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1" r:id="rId3"/>
    <p:sldLayoutId id="2147483650" r:id="rId4"/>
    <p:sldLayoutId id="2147483656" r:id="rId5"/>
    <p:sldLayoutId id="2147483652" r:id="rId6"/>
    <p:sldLayoutId id="2147483657" r:id="rId7"/>
    <p:sldLayoutId id="2147483653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01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5448-CD73-6CC2-0DEE-7B3D8E25E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1DD6E-94A2-3F38-6AA2-219C49B447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1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1F59-3B6D-2BC5-8938-5FCD59BF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ABE39-430D-C3FB-D0FB-4306DB85B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BF2C-7428-6D7B-C009-8F8F906C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20E0F-D1FC-8F7B-3D3E-5572C1F46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2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8290-E787-102F-65AE-A9F6A6069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11444-33FB-4B1A-7D2B-B2F341189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9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88CB-025D-D1A8-444B-8F3563BC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DE41A-0A77-EF3F-031A-7850904E17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7AD95-4C95-0A9C-2847-EF0F0DD5F8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5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363A-77DC-2653-D506-93D97BCA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DCB42-08BF-0F8C-B646-10EB7C33D5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0B804-3E19-1407-DFEF-1D51C151CD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6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9A79-2A37-4292-14F9-A5BDA1A0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43AC8-897A-AD0D-35DC-B83C2D372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F3778-AB6B-252D-4145-71F8CB7647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201B4-60A5-D772-2274-7D70C1CC4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EF3BE-344D-6F95-3F4E-51062EBBB4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2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1531-8571-B8E7-0D5D-9F86C77E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985CE-1C22-FAD4-15E9-B686906B5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E1A02-C7DC-2499-D936-13B942BCF2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CC9C2-37C2-B661-4029-6713CCEEE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8A0D8-6811-1FC5-80AD-32120FA6A5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19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S 26 AM">
      <a:dk1>
        <a:srgbClr val="000000"/>
      </a:dk1>
      <a:lt1>
        <a:srgbClr val="FFFFFF"/>
      </a:lt1>
      <a:dk2>
        <a:srgbClr val="002C05"/>
      </a:dk2>
      <a:lt2>
        <a:srgbClr val="D6EBD6"/>
      </a:lt2>
      <a:accent1>
        <a:srgbClr val="B7BD34"/>
      </a:accent1>
      <a:accent2>
        <a:srgbClr val="82B976"/>
      </a:accent2>
      <a:accent3>
        <a:srgbClr val="004C24"/>
      </a:accent3>
      <a:accent4>
        <a:srgbClr val="3EBFB7"/>
      </a:accent4>
      <a:accent5>
        <a:srgbClr val="D6EBD6"/>
      </a:accent5>
      <a:accent6>
        <a:srgbClr val="002C05"/>
      </a:accent6>
      <a:hlink>
        <a:srgbClr val="82B976"/>
      </a:hlink>
      <a:folHlink>
        <a:srgbClr val="004C2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S_1636600-25_26AM_PPT" id="{F0DFD76D-F1BA-604B-BF3A-951F8A1F2F65}" vid="{CDD5AD65-A109-BD46-8227-504AB66204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NCS_1636600-25_26AM_PPT1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Jasmine Guerra</dc:creator>
  <cp:lastModifiedBy>Jasmine Guerra</cp:lastModifiedBy>
  <cp:revision>1</cp:revision>
  <dcterms:created xsi:type="dcterms:W3CDTF">2026-06-12T16:47:01Z</dcterms:created>
  <dcterms:modified xsi:type="dcterms:W3CDTF">2026-06-12T16:47:30Z</dcterms:modified>
</cp:coreProperties>
</file>